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2" r:id="rId5"/>
  </p:sldMasterIdLst>
  <p:handoutMasterIdLst>
    <p:handoutMasterId r:id="rId8"/>
  </p:handout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37697"/>
    <a:srgbClr val="B17025"/>
    <a:srgbClr val="FCE5C7"/>
    <a:srgbClr val="D6D6D6"/>
    <a:srgbClr val="FAA41D"/>
    <a:srgbClr val="C1C1C1"/>
    <a:srgbClr val="945200"/>
    <a:srgbClr val="C5212A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C27027-790A-E120-E50F-452639384D1F}" v="1" dt="2026-09-30T14:09:20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12"/>
    <p:restoredTop sz="94648"/>
  </p:normalViewPr>
  <p:slideViewPr>
    <p:cSldViewPr snapToGrid="0">
      <p:cViewPr varScale="1">
        <p:scale>
          <a:sx n="77" d="100"/>
          <a:sy n="77" d="100"/>
        </p:scale>
        <p:origin x="108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ana Trembisky" userId="S::itrembisky@naw.org::4336236b-9687-4caf-ac53-a3170915cda7" providerId="AD" clId="Web-{16C27027-790A-E120-E50F-452639384D1F}"/>
    <pc:docChg chg="addSld">
      <pc:chgData name="Ilana Trembisky" userId="S::itrembisky@naw.org::4336236b-9687-4caf-ac53-a3170915cda7" providerId="AD" clId="Web-{16C27027-790A-E120-E50F-452639384D1F}" dt="2026-09-30T14:09:20.263" v="0"/>
      <pc:docMkLst>
        <pc:docMk/>
      </pc:docMkLst>
      <pc:sldChg chg="new">
        <pc:chgData name="Ilana Trembisky" userId="S::itrembisky@naw.org::4336236b-9687-4caf-ac53-a3170915cda7" providerId="AD" clId="Web-{16C27027-790A-E120-E50F-452639384D1F}" dt="2026-09-30T14:09:20.263" v="0"/>
        <pc:sldMkLst>
          <pc:docMk/>
          <pc:sldMk cId="599458369" sldId="2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3E01D6-5D2B-37A9-3E27-BC0A252506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BD768-25AC-E5F6-7D2A-7FD6C07993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7DCA0-0AB1-424E-8656-C03693B3CE70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F97CD0-DC19-EBD0-C565-5E26A4E66C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92B01-0111-ADDE-6199-6CD661FAC0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44621-71F2-594C-9942-4046C35D1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59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62F687F-7358-9579-F07A-A85A0B494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3669" y="3620321"/>
            <a:ext cx="9324661" cy="1795463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C74F6B0-A3EF-3F08-9F2F-7D34CEFFA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599" y="5559078"/>
            <a:ext cx="9324661" cy="476023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3442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FE438-7CC6-D41B-5D39-6470C40E8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302" y="2170801"/>
            <a:ext cx="8103798" cy="161925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288627-FC8F-2320-3B9E-C74CA5C25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4302" y="4099335"/>
            <a:ext cx="8103797" cy="47480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62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1AB6-ABBE-5259-6832-109A702E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B8F52-3678-7401-0EFA-4ECE0929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60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CDD6-49BF-6E95-0BBB-6675FCE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1671638" cy="365125"/>
          </a:xfrm>
          <a:prstGeom prst="rect">
            <a:avLst/>
          </a:prstGeom>
        </p:spPr>
        <p:txBody>
          <a:bodyPr/>
          <a:lstStyle/>
          <a:p>
            <a:fld id="{9615506B-0DAD-F34B-9279-B23706D44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6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CDD6-49BF-6E95-0BBB-6675FCE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1671638" cy="365125"/>
          </a:xfrm>
          <a:prstGeom prst="rect">
            <a:avLst/>
          </a:prstGeom>
        </p:spPr>
        <p:txBody>
          <a:bodyPr/>
          <a:lstStyle/>
          <a:p>
            <a:fld id="{9615506B-0DAD-F34B-9279-B23706D4487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C8C559-BAB3-11A2-4539-5497D8F35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184548-6C47-E71B-46EF-41D2BF0D4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750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90D5726-0E21-8997-A656-95136D145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572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CDD6-49BF-6E95-0BBB-6675FCE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1671638" cy="365125"/>
          </a:xfrm>
          <a:prstGeom prst="rect">
            <a:avLst/>
          </a:prstGeom>
        </p:spPr>
        <p:txBody>
          <a:bodyPr/>
          <a:lstStyle/>
          <a:p>
            <a:fld id="{9615506B-0DAD-F34B-9279-B23706D44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38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62F687F-7358-9579-F07A-A85A0B494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3669" y="3620321"/>
            <a:ext cx="9324661" cy="1795463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C74F6B0-A3EF-3F08-9F2F-7D34CEFFA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6599" y="5559078"/>
            <a:ext cx="9324661" cy="476023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0992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FE438-7CC6-D41B-5D39-6470C40E8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4302" y="2170801"/>
            <a:ext cx="8103798" cy="161925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288627-FC8F-2320-3B9E-C74CA5C25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4302" y="4099335"/>
            <a:ext cx="8103797" cy="47480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5152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1AB6-ABBE-5259-6832-109A702E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B8F52-3678-7401-0EFA-4ECE0929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60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CDD6-49BF-6E95-0BBB-6675FCE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1671638" cy="365125"/>
          </a:xfrm>
          <a:prstGeom prst="rect">
            <a:avLst/>
          </a:prstGeom>
        </p:spPr>
        <p:txBody>
          <a:bodyPr/>
          <a:lstStyle/>
          <a:p>
            <a:fld id="{9615506B-0DAD-F34B-9279-B23706D44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9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CDD6-49BF-6E95-0BBB-6675FCE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1671638" cy="365125"/>
          </a:xfrm>
          <a:prstGeom prst="rect">
            <a:avLst/>
          </a:prstGeom>
        </p:spPr>
        <p:txBody>
          <a:bodyPr/>
          <a:lstStyle/>
          <a:p>
            <a:fld id="{9615506B-0DAD-F34B-9279-B23706D4487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C8C559-BAB3-11A2-4539-5497D8F35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C184548-6C47-E71B-46EF-41D2BF0D4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750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90D5726-0E21-8997-A656-95136D145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75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2185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ACDD6-49BF-6E95-0BBB-6675FCE0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10312"/>
            <a:ext cx="1671638" cy="365125"/>
          </a:xfrm>
          <a:prstGeom prst="rect">
            <a:avLst/>
          </a:prstGeom>
        </p:spPr>
        <p:txBody>
          <a:bodyPr/>
          <a:lstStyle/>
          <a:p>
            <a:fld id="{9615506B-0DAD-F34B-9279-B23706D44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98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188F2E-444F-BFCE-E22E-907C06564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A325E-B473-3B13-C1F6-79471DC4F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432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A850BA-EBA2-237E-34DB-45B625AA1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982"/>
            <a:ext cx="1050985" cy="383786"/>
          </a:xfrm>
          <a:prstGeom prst="rect">
            <a:avLst/>
          </a:prstGeom>
          <a:solidFill>
            <a:srgbClr val="037697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15506B-0DAD-F34B-9279-B23706D448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567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70" r:id="rId4"/>
    <p:sldLayoutId id="214748367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NeuzeitGroExtBla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NeuzeitGroExtBla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Averta P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Averta P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Averta P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Averta P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188F2E-444F-BFCE-E22E-907C06564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A325E-B473-3B13-C1F6-79471DC4F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432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2A850BA-EBA2-237E-34DB-45B625AA1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982"/>
            <a:ext cx="1050985" cy="383786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fld id="{9615506B-0DAD-F34B-9279-B23706D448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6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NeuzeitGroExtBla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NeuzeitGroExtBla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rta P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rta P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rta P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rta P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960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4087-80D1-6F37-FCE4-1D20A6117B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B2F170-6A5E-CA04-3731-E0B440D30F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5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ecutive Summit 2026">
      <a:dk1>
        <a:srgbClr val="1C3451"/>
      </a:dk1>
      <a:lt1>
        <a:srgbClr val="FCE5C7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Office Theme">
  <a:themeElements>
    <a:clrScheme name="Executive Summit 2026">
      <a:dk1>
        <a:srgbClr val="1C3451"/>
      </a:dk1>
      <a:lt1>
        <a:srgbClr val="FCE5C7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bc09ec7-c766-4dee-b1f3-f826fb55cc5c">
      <Terms xmlns="http://schemas.microsoft.com/office/infopath/2007/PartnerControls"/>
    </lcf76f155ced4ddcb4097134ff3c332f>
    <TaxCatchAll xmlns="fe79bd57-93ae-42d1-a87c-ea28e4be1e7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F1E17C9A926346AF876106F651D4D9" ma:contentTypeVersion="18" ma:contentTypeDescription="Create a new document." ma:contentTypeScope="" ma:versionID="45cdc657f6e26afbb0617054d547c6cb">
  <xsd:schema xmlns:xsd="http://www.w3.org/2001/XMLSchema" xmlns:xs="http://www.w3.org/2001/XMLSchema" xmlns:p="http://schemas.microsoft.com/office/2006/metadata/properties" xmlns:ns2="cbc09ec7-c766-4dee-b1f3-f826fb55cc5c" xmlns:ns3="fe79bd57-93ae-42d1-a87c-ea28e4be1e7f" targetNamespace="http://schemas.microsoft.com/office/2006/metadata/properties" ma:root="true" ma:fieldsID="9fc97f5abbb27f7d7b5e0a8a1a854af2" ns2:_="" ns3:_="">
    <xsd:import namespace="cbc09ec7-c766-4dee-b1f3-f826fb55cc5c"/>
    <xsd:import namespace="fe79bd57-93ae-42d1-a87c-ea28e4be1e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c09ec7-c766-4dee-b1f3-f826fb55cc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a57872d-1f52-456d-b843-392878a9de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79bd57-93ae-42d1-a87c-ea28e4be1e7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bd4673c-1999-4dc8-ba35-7703e6aed5fd}" ma:internalName="TaxCatchAll" ma:showField="CatchAllData" ma:web="fe79bd57-93ae-42d1-a87c-ea28e4be1e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7EE734-B2A0-4D75-9DBE-59DD9030B5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B2CB41-DB72-4253-B344-5E5F444966F5}">
  <ds:schemaRefs>
    <ds:schemaRef ds:uri="http://schemas.microsoft.com/office/2006/metadata/properties"/>
    <ds:schemaRef ds:uri="http://schemas.microsoft.com/office/infopath/2007/PartnerControls"/>
    <ds:schemaRef ds:uri="cbc09ec7-c766-4dee-b1f3-f826fb55cc5c"/>
    <ds:schemaRef ds:uri="fe79bd57-93ae-42d1-a87c-ea28e4be1e7f"/>
  </ds:schemaRefs>
</ds:datastoreItem>
</file>

<file path=customXml/itemProps3.xml><?xml version="1.0" encoding="utf-8"?>
<ds:datastoreItem xmlns:ds="http://schemas.openxmlformats.org/officeDocument/2006/customXml" ds:itemID="{D36562DC-5D19-4E90-BF29-A8446AF43C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c09ec7-c766-4dee-b1f3-f826fb55cc5c"/>
    <ds:schemaRef ds:uri="fe79bd57-93ae-42d1-a87c-ea28e4be1e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2_Office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Kaitlyn Chamberlain</dc:creator>
  <cp:lastModifiedBy>Rosemary Kelly</cp:lastModifiedBy>
  <cp:revision>11</cp:revision>
  <dcterms:created xsi:type="dcterms:W3CDTF">2025-06-30T18:47:48Z</dcterms:created>
  <dcterms:modified xsi:type="dcterms:W3CDTF">2026-09-30T14:09:20Z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0x01010020F1E17C9A926346AF876106F651D4D9</vt:lpwstr>
  </property>
  <property fmtid="{D5CDD505-2E9C-101B-9397-08002B2CF9AE}" pid="3" name="MediaServiceImageTags">
    <vt:lpwstr/>
  </property>
</Properties>
</file>